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180" y="-15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1E7-069C-4DEB-B718-0A226E372495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2F43-2D76-4F84-9245-FBDEA80F4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38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1E7-069C-4DEB-B718-0A226E372495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2F43-2D76-4F84-9245-FBDEA80F4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2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1E7-069C-4DEB-B718-0A226E372495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2F43-2D76-4F84-9245-FBDEA80F4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98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1E7-069C-4DEB-B718-0A226E372495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2F43-2D76-4F84-9245-FBDEA80F4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70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1E7-069C-4DEB-B718-0A226E372495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2F43-2D76-4F84-9245-FBDEA80F4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21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1E7-069C-4DEB-B718-0A226E372495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2F43-2D76-4F84-9245-FBDEA80F4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43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1E7-069C-4DEB-B718-0A226E372495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2F43-2D76-4F84-9245-FBDEA80F4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48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1E7-069C-4DEB-B718-0A226E372495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2F43-2D76-4F84-9245-FBDEA80F4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84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1E7-069C-4DEB-B718-0A226E372495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2F43-2D76-4F84-9245-FBDEA80F4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34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1E7-069C-4DEB-B718-0A226E372495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2F43-2D76-4F84-9245-FBDEA80F4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5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1E7-069C-4DEB-B718-0A226E372495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2F43-2D76-4F84-9245-FBDEA80F4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53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671E7-069C-4DEB-B718-0A226E372495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62F43-2D76-4F84-9245-FBDEA80F4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85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" r="376"/>
          <a:stretch/>
        </p:blipFill>
        <p:spPr>
          <a:xfrm>
            <a:off x="108224" y="129540"/>
            <a:ext cx="7342806" cy="104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225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サッポログループマネジメント株式会社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AMI.HINAGO</dc:creator>
  <cp:lastModifiedBy>AMI.HINAGO</cp:lastModifiedBy>
  <cp:revision>2</cp:revision>
  <dcterms:created xsi:type="dcterms:W3CDTF">2016-08-29T23:53:48Z</dcterms:created>
  <dcterms:modified xsi:type="dcterms:W3CDTF">2016-08-30T00:06:29Z</dcterms:modified>
</cp:coreProperties>
</file>